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045F9-582F-4EE6-BA7A-1ECC741ECA8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9FB7-42EE-4624-9442-D6A28096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57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Western Swing Resurgence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Western Swing and Cowtown</a:t>
            </a:r>
          </a:p>
          <a:p>
            <a:r>
              <a:rPr lang="en-US" sz="2400" dirty="0" smtClean="0"/>
              <a:t>Course 19MM40</a:t>
            </a:r>
          </a:p>
          <a:p>
            <a:r>
              <a:rPr lang="en-US" sz="2400" dirty="0" smtClean="0"/>
              <a:t>TCU Extended Education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3234"/>
            <a:ext cx="2438400" cy="36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Asleep At The Wheel then…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48644"/>
            <a:ext cx="5715000" cy="4029075"/>
          </a:xfrm>
        </p:spPr>
      </p:pic>
    </p:spTree>
    <p:extLst>
      <p:ext uri="{BB962C8B-B14F-4D97-AF65-F5344CB8AC3E}">
        <p14:creationId xmlns:p14="http://schemas.microsoft.com/office/powerpoint/2010/main" val="315533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Asleep At The Wheel now…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" y="1600200"/>
            <a:ext cx="7943382" cy="4525963"/>
          </a:xfrm>
        </p:spPr>
      </p:pic>
    </p:spTree>
    <p:extLst>
      <p:ext uri="{BB962C8B-B14F-4D97-AF65-F5344CB8AC3E}">
        <p14:creationId xmlns:p14="http://schemas.microsoft.com/office/powerpoint/2010/main" val="125183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Asleep At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in 1970 in Paw </a:t>
            </a:r>
            <a:r>
              <a:rPr lang="en-US" dirty="0" err="1" smtClean="0"/>
              <a:t>Paw</a:t>
            </a:r>
            <a:r>
              <a:rPr lang="en-US" dirty="0" smtClean="0"/>
              <a:t>, WV</a:t>
            </a:r>
          </a:p>
          <a:p>
            <a:r>
              <a:rPr lang="en-US" dirty="0" smtClean="0"/>
              <a:t>Currently based in Austin, TX</a:t>
            </a:r>
          </a:p>
          <a:p>
            <a:r>
              <a:rPr lang="en-US" dirty="0" smtClean="0"/>
              <a:t>In the early days, opened for Alice Cooper and Hot Tuna!</a:t>
            </a:r>
          </a:p>
          <a:p>
            <a:r>
              <a:rPr lang="en-US" dirty="0" smtClean="0"/>
              <a:t>Eventually ended up in ATX after Willie Nelson convinced them!</a:t>
            </a:r>
          </a:p>
          <a:p>
            <a:r>
              <a:rPr lang="en-US" dirty="0" smtClean="0"/>
              <a:t>Currently have nine Grammys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1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Asleep At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Album of significance:</a:t>
            </a:r>
          </a:p>
          <a:p>
            <a:pPr lvl="1"/>
            <a:r>
              <a:rPr lang="en-US" dirty="0" smtClean="0"/>
              <a:t>Texas Gold (1975)</a:t>
            </a:r>
          </a:p>
          <a:p>
            <a:pPr lvl="1"/>
            <a:r>
              <a:rPr lang="en-US" dirty="0" smtClean="0"/>
              <a:t>“Letter That Johnny Walker Read” – reached top 10 in 1975</a:t>
            </a:r>
          </a:p>
          <a:p>
            <a:r>
              <a:rPr lang="en-US" dirty="0" smtClean="0"/>
              <a:t>“Best Country Western Band” by Rolling Stone (1977)</a:t>
            </a:r>
          </a:p>
          <a:p>
            <a:r>
              <a:rPr lang="en-US" dirty="0" smtClean="0"/>
              <a:t>The 80’s –</a:t>
            </a:r>
          </a:p>
          <a:p>
            <a:pPr lvl="1"/>
            <a:r>
              <a:rPr lang="en-US" dirty="0" smtClean="0"/>
              <a:t>The band began winning Grammys…</a:t>
            </a:r>
          </a:p>
        </p:txBody>
      </p:sp>
    </p:spTree>
    <p:extLst>
      <p:ext uri="{BB962C8B-B14F-4D97-AF65-F5344CB8AC3E}">
        <p14:creationId xmlns:p14="http://schemas.microsoft.com/office/powerpoint/2010/main" val="265865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Asleep At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Tribute to the Music of Bob Wills and The Texas Playboys (1993)</a:t>
            </a:r>
          </a:p>
          <a:p>
            <a:pPr lvl="1"/>
            <a:r>
              <a:rPr lang="en-US" dirty="0" smtClean="0"/>
              <a:t>Included Merle Haggard, Tommy </a:t>
            </a:r>
            <a:r>
              <a:rPr lang="en-US" dirty="0" err="1" smtClean="0"/>
              <a:t>Allsup</a:t>
            </a:r>
            <a:r>
              <a:rPr lang="en-US" dirty="0" smtClean="0"/>
              <a:t>, Willie Nelson, Lyle Lovett, Dixie Chicks, Dwight Yoakum, Tim McGraw, Shawn Colvin, Squirrel Nut </a:t>
            </a:r>
            <a:r>
              <a:rPr lang="en-US" dirty="0"/>
              <a:t>Z</a:t>
            </a:r>
            <a:r>
              <a:rPr lang="en-US" dirty="0" smtClean="0"/>
              <a:t>ippers, and others</a:t>
            </a:r>
          </a:p>
          <a:p>
            <a:r>
              <a:rPr lang="en-US" dirty="0" smtClean="0"/>
              <a:t>Has toured with George Strait, Bob Dylan</a:t>
            </a:r>
          </a:p>
          <a:p>
            <a:r>
              <a:rPr lang="en-US" dirty="0" smtClean="0"/>
              <a:t>Members and former members also have great solo success</a:t>
            </a:r>
          </a:p>
          <a:p>
            <a:pPr lvl="1"/>
            <a:r>
              <a:rPr lang="en-US" dirty="0" smtClean="0"/>
              <a:t>Cindy </a:t>
            </a:r>
            <a:r>
              <a:rPr lang="en-US" dirty="0" err="1" smtClean="0"/>
              <a:t>Cashdollar</a:t>
            </a:r>
            <a:r>
              <a:rPr lang="en-US" dirty="0" smtClean="0"/>
              <a:t>, Jason Roberts, Emily </a:t>
            </a:r>
            <a:r>
              <a:rPr lang="en-US" dirty="0" err="1" smtClean="0"/>
              <a:t>Gimble</a:t>
            </a:r>
            <a:r>
              <a:rPr lang="en-US" dirty="0" smtClean="0"/>
              <a:t>, Chris O’Connell, Maryann Price, Katie Shore</a:t>
            </a:r>
          </a:p>
        </p:txBody>
      </p:sp>
    </p:spTree>
    <p:extLst>
      <p:ext uri="{BB962C8B-B14F-4D97-AF65-F5344CB8AC3E}">
        <p14:creationId xmlns:p14="http://schemas.microsoft.com/office/powerpoint/2010/main" val="31816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 Campbell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421282" cy="4334762"/>
          </a:xfrm>
        </p:spPr>
      </p:pic>
    </p:spTree>
    <p:extLst>
      <p:ext uri="{BB962C8B-B14F-4D97-AF65-F5344CB8AC3E}">
        <p14:creationId xmlns:p14="http://schemas.microsoft.com/office/powerpoint/2010/main" val="299737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 Campbell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Born and raised in Delight, Arkansas</a:t>
            </a:r>
          </a:p>
          <a:p>
            <a:r>
              <a:rPr lang="en-US" dirty="0" smtClean="0"/>
              <a:t>Early musical development singing with his brothers and family</a:t>
            </a:r>
          </a:p>
          <a:p>
            <a:r>
              <a:rPr lang="en-US" dirty="0" smtClean="0"/>
              <a:t>Performances on Austin City Limits with Johnny </a:t>
            </a:r>
            <a:r>
              <a:rPr lang="en-US" dirty="0" err="1" smtClean="0"/>
              <a:t>Gimble</a:t>
            </a:r>
            <a:endParaRPr lang="en-US" dirty="0" smtClean="0"/>
          </a:p>
          <a:p>
            <a:r>
              <a:rPr lang="en-US" dirty="0" smtClean="0"/>
              <a:t>Particularly loved to revive old folk melodies, western, and western swing</a:t>
            </a:r>
          </a:p>
          <a:p>
            <a:pPr lvl="1"/>
            <a:r>
              <a:rPr lang="en-US" dirty="0" smtClean="0"/>
              <a:t>“I Want to Be Wanted”</a:t>
            </a:r>
          </a:p>
          <a:p>
            <a:pPr lvl="1"/>
            <a:r>
              <a:rPr lang="en-US" dirty="0" smtClean="0"/>
              <a:t>“San Antonio Rose”</a:t>
            </a:r>
          </a:p>
          <a:p>
            <a:pPr lvl="1"/>
            <a:r>
              <a:rPr lang="en-US" dirty="0" smtClean="0"/>
              <a:t>“Wildwood Flower”</a:t>
            </a:r>
          </a:p>
          <a:p>
            <a:pPr lvl="1"/>
            <a:r>
              <a:rPr lang="en-US" dirty="0" smtClean="0"/>
              <a:t>“Barbara Allen”</a:t>
            </a:r>
          </a:p>
        </p:txBody>
      </p:sp>
    </p:spTree>
    <p:extLst>
      <p:ext uri="{BB962C8B-B14F-4D97-AF65-F5344CB8AC3E}">
        <p14:creationId xmlns:p14="http://schemas.microsoft.com/office/powerpoint/2010/main" val="150567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Dixie Chicks then…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40" y="1811869"/>
            <a:ext cx="5699459" cy="3903131"/>
          </a:xfrm>
        </p:spPr>
      </p:pic>
    </p:spTree>
    <p:extLst>
      <p:ext uri="{BB962C8B-B14F-4D97-AF65-F5344CB8AC3E}">
        <p14:creationId xmlns:p14="http://schemas.microsoft.com/office/powerpoint/2010/main" val="274100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Dixie Chicks now…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6798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Dixie Chicks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in Dallas, TX</a:t>
            </a:r>
          </a:p>
          <a:p>
            <a:pPr lvl="1"/>
            <a:r>
              <a:rPr lang="en-US" dirty="0" smtClean="0"/>
              <a:t>Laura Lynch, </a:t>
            </a:r>
            <a:r>
              <a:rPr lang="en-US" dirty="0" err="1" smtClean="0"/>
              <a:t>Martie</a:t>
            </a:r>
            <a:r>
              <a:rPr lang="en-US" dirty="0" smtClean="0"/>
              <a:t> and Emily Erwin, Robin Lynn Macy</a:t>
            </a:r>
          </a:p>
          <a:p>
            <a:r>
              <a:rPr lang="en-US" dirty="0" smtClean="0"/>
              <a:t>Early influences include country, western, western swing, fiddle tunes, and bluegrass</a:t>
            </a:r>
          </a:p>
          <a:p>
            <a:r>
              <a:rPr lang="en-US" dirty="0" smtClean="0"/>
              <a:t>“Thank Heavens For Dale Evans” (1990)</a:t>
            </a:r>
          </a:p>
          <a:p>
            <a:r>
              <a:rPr lang="en-US" dirty="0" smtClean="0"/>
              <a:t>Laura Lynch left the group in 1995, and Natalie Maines was added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4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Western Swing Resurgence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artists who helped bring back the “sound”:</a:t>
            </a:r>
          </a:p>
          <a:p>
            <a:pPr lvl="1"/>
            <a:r>
              <a:rPr lang="en-US" dirty="0" smtClean="0"/>
              <a:t>Asleep At The Wheel</a:t>
            </a:r>
          </a:p>
          <a:p>
            <a:pPr lvl="1"/>
            <a:r>
              <a:rPr lang="en-US" dirty="0" smtClean="0"/>
              <a:t>Original Texas Playboys</a:t>
            </a:r>
          </a:p>
          <a:p>
            <a:pPr lvl="1"/>
            <a:r>
              <a:rPr lang="en-US" dirty="0" smtClean="0"/>
              <a:t>Tommy </a:t>
            </a:r>
            <a:r>
              <a:rPr lang="en-US" dirty="0" err="1" smtClean="0"/>
              <a:t>Allsup</a:t>
            </a:r>
            <a:endParaRPr lang="en-US" dirty="0" smtClean="0"/>
          </a:p>
          <a:p>
            <a:pPr lvl="1"/>
            <a:r>
              <a:rPr lang="en-US" dirty="0" smtClean="0"/>
              <a:t>Merle Haggard</a:t>
            </a:r>
          </a:p>
          <a:p>
            <a:pPr lvl="1"/>
            <a:r>
              <a:rPr lang="en-US" dirty="0" smtClean="0"/>
              <a:t>Willie Nelson</a:t>
            </a:r>
          </a:p>
          <a:p>
            <a:pPr lvl="1"/>
            <a:r>
              <a:rPr lang="en-US" dirty="0" smtClean="0"/>
              <a:t>Glen Campbell</a:t>
            </a:r>
          </a:p>
          <a:p>
            <a:pPr lvl="1"/>
            <a:r>
              <a:rPr lang="en-US" dirty="0" smtClean="0"/>
              <a:t>George Strait</a:t>
            </a:r>
          </a:p>
          <a:p>
            <a:pPr lvl="1"/>
            <a:r>
              <a:rPr lang="en-US" dirty="0" smtClean="0"/>
              <a:t>Clay Walker</a:t>
            </a:r>
          </a:p>
          <a:p>
            <a:pPr lvl="1"/>
            <a:r>
              <a:rPr lang="en-US" dirty="0" smtClean="0"/>
              <a:t>Brad Paisley</a:t>
            </a:r>
          </a:p>
          <a:p>
            <a:pPr lvl="1"/>
            <a:r>
              <a:rPr lang="en-US" dirty="0" smtClean="0"/>
              <a:t>The Dixie Chicks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2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Dixie Chicks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with Asleep At The Wheel (2000)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Roly</a:t>
            </a:r>
            <a:r>
              <a:rPr lang="en-US" dirty="0" smtClean="0"/>
              <a:t> Poly” was originally recorded in 1945 by Bob Wills</a:t>
            </a:r>
          </a:p>
          <a:p>
            <a:r>
              <a:rPr lang="en-US" dirty="0" smtClean="0"/>
              <a:t>Exposing Western Swing to a more mainstream audience!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Willie Nelson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59" y="1600200"/>
            <a:ext cx="4553282" cy="4525963"/>
          </a:xfrm>
        </p:spPr>
      </p:pic>
    </p:spTree>
    <p:extLst>
      <p:ext uri="{BB962C8B-B14F-4D97-AF65-F5344CB8AC3E}">
        <p14:creationId xmlns:p14="http://schemas.microsoft.com/office/powerpoint/2010/main" val="281578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Favorites – Willie Nelson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Recorded in 1966</a:t>
            </a:r>
          </a:p>
          <a:p>
            <a:r>
              <a:rPr lang="en-US" dirty="0" smtClean="0"/>
              <a:t>Album of his favorite covers</a:t>
            </a:r>
          </a:p>
          <a:p>
            <a:r>
              <a:rPr lang="en-US" dirty="0" smtClean="0"/>
              <a:t>Much like his second Liberty Records album – strong </a:t>
            </a:r>
            <a:r>
              <a:rPr lang="en-US" dirty="0"/>
              <a:t>W</a:t>
            </a:r>
            <a:r>
              <a:rPr lang="en-US" dirty="0" smtClean="0"/>
              <a:t>estern </a:t>
            </a:r>
            <a:r>
              <a:rPr lang="en-US" dirty="0"/>
              <a:t>S</a:t>
            </a:r>
            <a:r>
              <a:rPr lang="en-US" dirty="0" smtClean="0"/>
              <a:t>wing influence</a:t>
            </a:r>
          </a:p>
          <a:p>
            <a:r>
              <a:rPr lang="en-US" dirty="0" smtClean="0"/>
              <a:t>Nelson was making regular appearances on Ernest </a:t>
            </a:r>
            <a:r>
              <a:rPr lang="en-US" dirty="0" err="1" smtClean="0"/>
              <a:t>Tubb’s</a:t>
            </a:r>
            <a:r>
              <a:rPr lang="en-US" dirty="0" smtClean="0"/>
              <a:t> TV show</a:t>
            </a:r>
          </a:p>
          <a:p>
            <a:pPr lvl="1"/>
            <a:r>
              <a:rPr lang="en-US" dirty="0" smtClean="0"/>
              <a:t>Led to using The Texas </a:t>
            </a:r>
            <a:r>
              <a:rPr lang="en-US" dirty="0" err="1" smtClean="0"/>
              <a:t>Troubadors</a:t>
            </a:r>
            <a:r>
              <a:rPr lang="en-US" dirty="0" smtClean="0"/>
              <a:t> as his backup band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1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Favorites – Willie Nelson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Willie Nelson – guitar, vocals</a:t>
            </a:r>
          </a:p>
          <a:p>
            <a:r>
              <a:rPr lang="en-US" dirty="0" smtClean="0"/>
              <a:t>Buddy </a:t>
            </a:r>
            <a:r>
              <a:rPr lang="en-US" dirty="0" err="1" smtClean="0"/>
              <a:t>Charleton</a:t>
            </a:r>
            <a:r>
              <a:rPr lang="en-US" dirty="0" smtClean="0"/>
              <a:t> – pedal steel</a:t>
            </a:r>
          </a:p>
          <a:p>
            <a:r>
              <a:rPr lang="en-US" dirty="0" smtClean="0"/>
              <a:t>Jack Drake – bass</a:t>
            </a:r>
          </a:p>
          <a:p>
            <a:r>
              <a:rPr lang="en-US" dirty="0" smtClean="0"/>
              <a:t>Jack Greene – drums</a:t>
            </a:r>
          </a:p>
          <a:p>
            <a:r>
              <a:rPr lang="en-US" dirty="0" smtClean="0"/>
              <a:t>Wade Ray – fiddle</a:t>
            </a:r>
          </a:p>
          <a:p>
            <a:r>
              <a:rPr lang="en-US" dirty="0" smtClean="0"/>
              <a:t>Leon Rhodes – guitar</a:t>
            </a:r>
          </a:p>
          <a:p>
            <a:r>
              <a:rPr lang="en-US" dirty="0" err="1" smtClean="0"/>
              <a:t>Hargus</a:t>
            </a:r>
            <a:r>
              <a:rPr lang="en-US" dirty="0" smtClean="0"/>
              <a:t> “Pig” Robbins – piano</a:t>
            </a:r>
          </a:p>
          <a:p>
            <a:r>
              <a:rPr lang="en-US" dirty="0" smtClean="0"/>
              <a:t>Cal Smith – rhythm guitar</a:t>
            </a:r>
          </a:p>
          <a:p>
            <a:r>
              <a:rPr lang="en-US" dirty="0" smtClean="0"/>
              <a:t>James Wilkerson – bass, vibraphone</a:t>
            </a:r>
          </a:p>
        </p:txBody>
      </p:sp>
    </p:spTree>
    <p:extLst>
      <p:ext uri="{BB962C8B-B14F-4D97-AF65-F5344CB8AC3E}">
        <p14:creationId xmlns:p14="http://schemas.microsoft.com/office/powerpoint/2010/main" val="354224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Favorites – Willie Nelson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“Jazzy” and “</a:t>
            </a:r>
            <a:r>
              <a:rPr lang="en-US" dirty="0" err="1" smtClean="0"/>
              <a:t>uptempo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Included Western Swing numbers such as:</a:t>
            </a:r>
          </a:p>
          <a:p>
            <a:pPr lvl="1"/>
            <a:r>
              <a:rPr lang="en-US" dirty="0" smtClean="0"/>
              <a:t>Columbus Stockade Blues</a:t>
            </a:r>
          </a:p>
          <a:p>
            <a:pPr lvl="1"/>
            <a:r>
              <a:rPr lang="en-US" dirty="0" smtClean="0"/>
              <a:t>My Window Faces the South</a:t>
            </a:r>
          </a:p>
          <a:p>
            <a:pPr lvl="1"/>
            <a:r>
              <a:rPr lang="en-US" dirty="0" smtClean="0"/>
              <a:t>San Antonio Rose</a:t>
            </a:r>
          </a:p>
          <a:p>
            <a:pPr lvl="1"/>
            <a:r>
              <a:rPr lang="en-US" dirty="0" smtClean="0"/>
              <a:t>Home in San </a:t>
            </a:r>
            <a:r>
              <a:rPr lang="en-US" dirty="0" err="1" smtClean="0"/>
              <a:t>Antone</a:t>
            </a:r>
            <a:endParaRPr lang="en-US" dirty="0" smtClean="0"/>
          </a:p>
          <a:p>
            <a:r>
              <a:rPr lang="en-US" dirty="0" smtClean="0"/>
              <a:t>Known as a “fine artistic achievement” for Nelson, despite not necessarily mainstream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2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Merle Haggard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18" y="1600200"/>
            <a:ext cx="4560164" cy="4525963"/>
          </a:xfrm>
        </p:spPr>
      </p:pic>
    </p:spTree>
    <p:extLst>
      <p:ext uri="{BB962C8B-B14F-4D97-AF65-F5344CB8AC3E}">
        <p14:creationId xmlns:p14="http://schemas.microsoft.com/office/powerpoint/2010/main" val="66538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Merle Haggard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Tribute to the Best Damn Fiddle Player in the World (or, My Salute to Bob Wills)</a:t>
            </a:r>
          </a:p>
          <a:p>
            <a:r>
              <a:rPr lang="en-US" dirty="0" smtClean="0"/>
              <a:t>Released in 1970</a:t>
            </a:r>
          </a:p>
          <a:p>
            <a:r>
              <a:rPr lang="en-US" dirty="0" smtClean="0"/>
              <a:t>Included personnel from The Texas Playboys</a:t>
            </a:r>
          </a:p>
          <a:p>
            <a:pPr lvl="1"/>
            <a:r>
              <a:rPr lang="en-US" dirty="0" smtClean="0"/>
              <a:t>Johnnie Lee Wills</a:t>
            </a:r>
          </a:p>
          <a:p>
            <a:pPr lvl="1"/>
            <a:r>
              <a:rPr lang="en-US" dirty="0" smtClean="0"/>
              <a:t>Eldon </a:t>
            </a:r>
            <a:r>
              <a:rPr lang="en-US" dirty="0" err="1" smtClean="0"/>
              <a:t>Shamblin</a:t>
            </a:r>
            <a:endParaRPr lang="en-US" dirty="0" smtClean="0"/>
          </a:p>
          <a:p>
            <a:pPr lvl="1"/>
            <a:r>
              <a:rPr lang="en-US" dirty="0" smtClean="0"/>
              <a:t>Tiny Moore</a:t>
            </a:r>
          </a:p>
          <a:p>
            <a:pPr lvl="1"/>
            <a:r>
              <a:rPr lang="en-US" dirty="0" smtClean="0"/>
              <a:t>Joe Holley</a:t>
            </a:r>
          </a:p>
          <a:p>
            <a:pPr lvl="1"/>
            <a:r>
              <a:rPr lang="en-US" dirty="0" smtClean="0"/>
              <a:t>Johnny </a:t>
            </a:r>
            <a:r>
              <a:rPr lang="en-US" dirty="0" err="1" smtClean="0"/>
              <a:t>Gimble</a:t>
            </a:r>
            <a:endParaRPr lang="en-US" dirty="0" smtClean="0"/>
          </a:p>
          <a:p>
            <a:pPr lvl="1"/>
            <a:r>
              <a:rPr lang="en-US" dirty="0" smtClean="0"/>
              <a:t>Alex Brashear</a:t>
            </a:r>
          </a:p>
          <a:p>
            <a:r>
              <a:rPr lang="en-US" dirty="0" smtClean="0"/>
              <a:t>Produced by Earl Ball…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3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Merle Haggard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album was an inspiration to other artists</a:t>
            </a:r>
          </a:p>
          <a:p>
            <a:pPr lvl="1"/>
            <a:r>
              <a:rPr lang="en-US" dirty="0" smtClean="0"/>
              <a:t>Asleep At The Wheel</a:t>
            </a:r>
          </a:p>
          <a:p>
            <a:pPr lvl="1"/>
            <a:r>
              <a:rPr lang="en-US" dirty="0" smtClean="0"/>
              <a:t>Commander Cody</a:t>
            </a:r>
          </a:p>
          <a:p>
            <a:r>
              <a:rPr lang="en-US" dirty="0" smtClean="0"/>
              <a:t>Recorded all Bob Wills &amp; The Texas Playboys tunes</a:t>
            </a:r>
          </a:p>
          <a:p>
            <a:pPr lvl="1"/>
            <a:r>
              <a:rPr lang="en-US" dirty="0" smtClean="0"/>
              <a:t>Stayed true to original arrangements</a:t>
            </a:r>
          </a:p>
          <a:p>
            <a:pPr lvl="1"/>
            <a:r>
              <a:rPr lang="en-US" dirty="0" smtClean="0"/>
              <a:t>Stuck with the “authenticity” of the genre</a:t>
            </a:r>
          </a:p>
          <a:p>
            <a:r>
              <a:rPr lang="en-US" dirty="0" smtClean="0"/>
              <a:t>Would continue to collaborate with Western Swing artists throughout his career</a:t>
            </a:r>
          </a:p>
        </p:txBody>
      </p:sp>
    </p:spTree>
    <p:extLst>
      <p:ext uri="{BB962C8B-B14F-4D97-AF65-F5344CB8AC3E}">
        <p14:creationId xmlns:p14="http://schemas.microsoft.com/office/powerpoint/2010/main" val="187665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645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Western Swing Resurgence</vt:lpstr>
      <vt:lpstr>The Western Swing Resurgence</vt:lpstr>
      <vt:lpstr>Willie Nelson</vt:lpstr>
      <vt:lpstr>Country Favorites – Willie Nelson</vt:lpstr>
      <vt:lpstr>Country Favorites – Willie Nelson</vt:lpstr>
      <vt:lpstr>Country Favorites – Willie Nelson</vt:lpstr>
      <vt:lpstr>Merle Haggard</vt:lpstr>
      <vt:lpstr>Merle Haggard</vt:lpstr>
      <vt:lpstr>Merle Haggard</vt:lpstr>
      <vt:lpstr>Asleep At The Wheel then…</vt:lpstr>
      <vt:lpstr>Asleep At The Wheel now…</vt:lpstr>
      <vt:lpstr>Asleep At The Wheel</vt:lpstr>
      <vt:lpstr>Asleep At The Wheel</vt:lpstr>
      <vt:lpstr>Asleep At The Wheel</vt:lpstr>
      <vt:lpstr>Glen Campbell</vt:lpstr>
      <vt:lpstr>Glen Campbell</vt:lpstr>
      <vt:lpstr>Dixie Chicks then…</vt:lpstr>
      <vt:lpstr>Dixie Chicks now…</vt:lpstr>
      <vt:lpstr>Dixie Chicks</vt:lpstr>
      <vt:lpstr>Dixie Chicks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Western Swing Resurgence</dc:title>
  <dc:creator>Ginny Mac</dc:creator>
  <cp:lastModifiedBy>Ginny Mac</cp:lastModifiedBy>
  <cp:revision>12</cp:revision>
  <dcterms:created xsi:type="dcterms:W3CDTF">2019-07-23T19:32:51Z</dcterms:created>
  <dcterms:modified xsi:type="dcterms:W3CDTF">2019-07-23T22:08:59Z</dcterms:modified>
</cp:coreProperties>
</file>